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Source Sans Pro" panose="020B0503030403020204" pitchFamily="34" charset="0"/>
      <p:regular r:id="rId3"/>
      <p:bold r:id="rId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558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FC892-4EAE-2AC4-EF2A-B66CB7796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6FCDBE-7A73-0A67-F1FA-BD2FC811BF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0F6D23-0B58-3490-E5A4-E3468998C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A762DC-BDEA-91B3-4AC6-6B1248227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8AC120-9594-263E-7D1B-E16292D6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985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89D20E-CE79-598F-07EE-4B753CEED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A3CA349-5B0A-6D68-4D54-DF23994C0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1EC064-C00C-A4AF-985E-6785CC50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E9F676-DA5D-7839-594A-B68E25D5A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F6486DB-BA0F-A170-A86F-703992C72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06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0EDEF0-C0D8-7FC4-2F2A-671CE18B9D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45B36FF-7C4B-FFBD-C5B9-A77E8A561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9A174D-DCD0-4C31-664D-8B5C53A05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132E75-C85D-57E6-9E8B-052E741B4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520A22-EBB2-2CE0-D9E4-19F3FF7B5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028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151CA5-8AE8-B6E5-7511-F81CA05B4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013F7A-E2DF-7956-1D9D-8708DB713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0CBE3B-6645-0BB6-6595-6B53DAC0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06272B-227E-0DCA-E89B-EAB85554E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5F4BEE-F689-18D8-6D0D-8C66A7EF2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391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B64D55-AF2F-92C3-3C5A-9BFF8FBF7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886F4B-ADDF-D263-88DB-2315584F4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AB595A-9E8D-F344-3F7C-91D2F39F9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247220-BD07-56E9-99BF-8D599016F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189376-0226-CD5A-B4A5-67C4F9833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5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B11FAE-F6B3-5087-6CA6-F62A11B34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AC32F2D-04EB-2692-F52F-6F22255A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C2CBF3-01F5-F148-363F-75242EF77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EF10D7-CC59-AFBD-9303-FEF7010D1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C659C8-FF51-330E-ABE9-988CFE358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2F4EF5B-E43C-D55D-EF84-6CAED7CC8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755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C3F3E-273C-4661-954A-F21FAFBB5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95E575-CE99-18A4-3745-5A9887F45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730B41-A0A2-5345-798A-DA50010D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B36238-7636-BB58-47B8-12DDD588E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2B9158-3745-A08A-89D5-4D3E1BFECD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C3C4CC6-8C7D-E232-041E-220806DEC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911CDE-C804-04CD-3F59-4BAAA2E74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9C5D6AF-B0B7-9E54-D177-0B4A3DD57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4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0AB396-505A-4BD1-11C3-C3E1863AD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D92C9E4-D638-A968-CB4B-ECDC80140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676D5C-5337-D93C-B682-B03C1FACB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D62220-F7AF-8E17-F5D9-84690AD75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770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E732D72-8FB0-7A2A-884C-DC5DF474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AD8FC70-37D5-20B0-2088-79B7656F0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C0F62F-72EA-5CC4-371A-0A780250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332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7CAA6-B723-6D39-FE0A-20AA2C8F5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FCCBFA-8EAA-6E3E-43EE-BA4F8C595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4AB2E0-86A5-6F9B-0F27-DD6305F67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F72A63-D6B5-E7DB-3C20-CBF3A378D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AA23D59-C135-0622-0668-F806F539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C7C059-F04F-D952-3DF9-F720B7EB7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94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1A7315-FE61-55C4-CFAF-55785D8B7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48B7D72-CA5F-8D38-8580-C20013F6B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8D762EC-D6F5-04AB-61EE-2366940AA0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1E8487-397A-86A6-9113-7FFF48255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21CBD7-C67E-2EE4-74D1-E1F390917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C1E16D-3DD1-7FD4-B9C9-78E1E8266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59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462E99E-0FAD-42DA-F70F-C8F714AD1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54C5E7-8F3F-13BF-01B5-53AB9BC9C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4B2F22-2EBD-84FF-DBBB-7C2BA63F34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56C5D2-A7BB-4907-8E94-ACD817E2639F}" type="datetimeFigureOut">
              <a:rPr lang="de-DE" smtClean="0"/>
              <a:t>06.03.2025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1E9823-D05B-BDD7-04E6-1B0F9718F0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03220B-E2F4-C3B4-D6CC-46D73BBF1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2BD132-6F12-47AA-A9A8-D8132E26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34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D1FA1B0B-935A-B1F8-CDAC-B272563644D2}"/>
              </a:ext>
            </a:extLst>
          </p:cNvPr>
          <p:cNvSpPr txBox="1"/>
          <p:nvPr/>
        </p:nvSpPr>
        <p:spPr>
          <a:xfrm>
            <a:off x="6485965" y="3271808"/>
            <a:ext cx="481404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Abstract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submission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deadline</a:t>
            </a:r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Late-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breaking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abstract</a:t>
            </a:r>
            <a:b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submission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deadline</a:t>
            </a:r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Full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programme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and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abstracts</a:t>
            </a:r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online</a:t>
            </a: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	Early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registration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deadline</a:t>
            </a:r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solidFill>
                <a:srgbClr val="063E9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solidFill>
                <a:srgbClr val="063E9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A86D3C8-FA4E-014F-D515-9EBC4E541951}"/>
              </a:ext>
            </a:extLst>
          </p:cNvPr>
          <p:cNvSpPr txBox="1"/>
          <p:nvPr/>
        </p:nvSpPr>
        <p:spPr>
          <a:xfrm>
            <a:off x="6418732" y="3025587"/>
            <a:ext cx="481404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063E9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 </a:t>
            </a:r>
            <a:r>
              <a:rPr lang="de-DE" sz="1600" b="1" dirty="0" err="1">
                <a:solidFill>
                  <a:srgbClr val="063E9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dates</a:t>
            </a:r>
            <a:endParaRPr lang="de-DE" sz="1600" b="1" dirty="0">
              <a:solidFill>
                <a:srgbClr val="063E9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01 April</a:t>
            </a:r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17 June</a:t>
            </a:r>
          </a:p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1 </a:t>
            </a:r>
            <a:r>
              <a:rPr lang="de-DE" sz="16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July</a:t>
            </a:r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r>
              <a:rPr lang="de-DE" sz="1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16 </a:t>
            </a:r>
            <a:r>
              <a:rPr lang="de-DE" sz="1600" b="1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July</a:t>
            </a:r>
            <a:r>
              <a:rPr lang="de-DE" sz="16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 </a:t>
            </a:r>
          </a:p>
          <a:p>
            <a:endParaRPr lang="de-DE" sz="1600" dirty="0">
              <a:solidFill>
                <a:srgbClr val="063E9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dirty="0">
              <a:solidFill>
                <a:srgbClr val="063E97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endParaRPr lang="de-DE" sz="16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89302B-571F-ECBA-9B26-500060C77D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766" y="2187388"/>
            <a:ext cx="11564468" cy="744071"/>
          </a:xfrm>
        </p:spPr>
        <p:txBody>
          <a:bodyPr anchor="t">
            <a:normAutofit/>
          </a:bodyPr>
          <a:lstStyle/>
          <a:p>
            <a:r>
              <a:rPr lang="en-US" sz="2800" b="1" dirty="0">
                <a:solidFill>
                  <a:srgbClr val="063E9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Join us in Vienna for a showcase of excellence in diabetes research!</a:t>
            </a:r>
            <a:endParaRPr lang="de-DE" sz="16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Grafik 6" descr="Ein Bild, das Grafiken, Schrift, Kreis, Screenshot enthält.&#10;&#10;Automatisch generierte Beschreibung">
            <a:extLst>
              <a:ext uri="{FF2B5EF4-FFF2-40B4-BE49-F238E27FC236}">
                <a16:creationId xmlns:a16="http://schemas.microsoft.com/office/drawing/2014/main" id="{43A05FF8-A570-27CC-9097-1A40929332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66" y="6114942"/>
            <a:ext cx="1506070" cy="50286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1F49F06-50BE-C9A0-7B97-2788D94E698E}"/>
              </a:ext>
            </a:extLst>
          </p:cNvPr>
          <p:cNvSpPr txBox="1"/>
          <p:nvPr/>
        </p:nvSpPr>
        <p:spPr>
          <a:xfrm>
            <a:off x="9861175" y="6181708"/>
            <a:ext cx="201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>
                <a:solidFill>
                  <a:srgbClr val="063E9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easd.org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D366E9D-04BB-61E3-7DC9-1DB48DA13A98}"/>
              </a:ext>
            </a:extLst>
          </p:cNvPr>
          <p:cNvSpPr txBox="1"/>
          <p:nvPr/>
        </p:nvSpPr>
        <p:spPr>
          <a:xfrm>
            <a:off x="5087470" y="6181708"/>
            <a:ext cx="2017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063E97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#EASD2025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D68035B-7DA1-1237-1647-719736403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64847" y="3734394"/>
            <a:ext cx="1210353" cy="1738873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2C393832-518F-0C94-5329-B85C17C8F274}"/>
              </a:ext>
            </a:extLst>
          </p:cNvPr>
          <p:cNvSpPr txBox="1">
            <a:spLocks/>
          </p:cNvSpPr>
          <p:nvPr/>
        </p:nvSpPr>
        <p:spPr>
          <a:xfrm>
            <a:off x="313765" y="3025588"/>
            <a:ext cx="5459505" cy="25545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="1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Stay up to date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– EASD 2025 is the interface between discovery science and clinical practice where key discussions take place that will move the diabetes field forward!</a:t>
            </a:r>
            <a:b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1600" b="1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Connect and interact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– it will be inspiring and </a:t>
            </a:r>
            <a:r>
              <a:rPr lang="en-US" sz="1600" dirty="0" err="1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energising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to be surrounded by colleagues from all over the world working towards the same goal!</a:t>
            </a:r>
            <a:b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b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1600" b="1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Submit your abstract 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– EASD 2025 will be the perfect platform for your diabetes research to be </a:t>
            </a:r>
            <a:r>
              <a:rPr lang="en-US" sz="1600" dirty="0" err="1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recognised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and discussed!</a:t>
            </a:r>
          </a:p>
          <a:p>
            <a:pPr algn="l"/>
            <a:endParaRPr lang="en-US" sz="16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algn="l"/>
            <a:r>
              <a:rPr lang="en-US" sz="1600" b="1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Register now</a:t>
            </a:r>
            <a:r>
              <a:rPr lang="en-US" sz="16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– benefit from exclusive rates when registering before 16 July 2025!</a:t>
            </a:r>
            <a:endParaRPr lang="de-DE" sz="16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52F03E3-1B16-B97C-C9EF-1EC152C30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471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Breitbild</PresentationFormat>
  <Paragraphs>28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Aptos Display</vt:lpstr>
      <vt:lpstr>Aptos</vt:lpstr>
      <vt:lpstr>Source Sans Pro</vt:lpstr>
      <vt:lpstr>Office</vt:lpstr>
      <vt:lpstr>Join us in Vienna for a showcase of excellence in diabetes research!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us in Madrid to celebrate  the 60th EASD Annual Meeting!  Stay up to date – EASD 2024 is the interface between discovery science and clinical practice where key discussions take place that will move the diabetes field forward!  Connect and interact – it will be inspiring and energising to be surrounded by colleagues from all over the world working towards the same goal!  Submit your abstract – EASD 2024 will be the perfect platform for your diabetes research to be recognised and discussed!</dc:title>
  <dc:creator>Simon Mueller</dc:creator>
  <cp:lastModifiedBy>Simon Mueller</cp:lastModifiedBy>
  <cp:revision>5</cp:revision>
  <dcterms:created xsi:type="dcterms:W3CDTF">2024-03-01T12:52:17Z</dcterms:created>
  <dcterms:modified xsi:type="dcterms:W3CDTF">2025-03-06T13:57:33Z</dcterms:modified>
</cp:coreProperties>
</file>